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7" r:id="rId2"/>
    <p:sldId id="258" r:id="rId3"/>
    <p:sldId id="264" r:id="rId4"/>
    <p:sldId id="269" r:id="rId5"/>
    <p:sldId id="265" r:id="rId6"/>
    <p:sldId id="263" r:id="rId7"/>
    <p:sldId id="262" r:id="rId8"/>
    <p:sldId id="267" r:id="rId9"/>
    <p:sldId id="271" r:id="rId10"/>
    <p:sldId id="272" r:id="rId11"/>
    <p:sldId id="274" r:id="rId12"/>
    <p:sldId id="273" r:id="rId13"/>
    <p:sldId id="268" r:id="rId14"/>
    <p:sldId id="266"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9" autoAdjust="0"/>
    <p:restoredTop sz="75319" autoAdjust="0"/>
  </p:normalViewPr>
  <p:slideViewPr>
    <p:cSldViewPr>
      <p:cViewPr>
        <p:scale>
          <a:sx n="80" d="100"/>
          <a:sy n="80" d="100"/>
        </p:scale>
        <p:origin x="-492" y="-3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8/6/2013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8/6/2013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8/6/2013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8/6/2013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8/6/2013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8/6/2013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8/6/2013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8/6/2013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8/6/2013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8/6/2013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8/6/2013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8/6/2013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8/6/2013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8/6/2013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image" Target="../media/image35.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7.jpe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0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Progress Cycle </a:t>
            </a:r>
            <a:r>
              <a:rPr lang="en-US" dirty="0" smtClean="0">
                <a:sym typeface="Wingdings" panose="05000000000000000000" pitchFamily="2" charset="2"/>
              </a:rPr>
              <a:t>Resolution</a:t>
            </a:r>
            <a:endParaRPr lang="en-US" dirty="0"/>
          </a:p>
        </p:txBody>
      </p:sp>
      <p:sp>
        <p:nvSpPr>
          <p:cNvPr id="3" name="Content Placeholder 2"/>
          <p:cNvSpPr>
            <a:spLocks noGrp="1"/>
          </p:cNvSpPr>
          <p:nvPr>
            <p:ph idx="1"/>
          </p:nvPr>
        </p:nvSpPr>
        <p:spPr>
          <a:xfrm>
            <a:off x="304800" y="1600200"/>
            <a:ext cx="8534400" cy="4525963"/>
          </a:xfrm>
        </p:spPr>
        <p:txBody>
          <a:bodyPr/>
          <a:lstStyle/>
          <a:p>
            <a:pPr marL="514350" indent="-514350">
              <a:buFont typeface="+mj-lt"/>
              <a:buAutoNum type="arabicPeriod"/>
            </a:pPr>
            <a:r>
              <a:rPr lang="en-US" dirty="0" smtClean="0"/>
              <a:t>Stop human population growth</a:t>
            </a:r>
          </a:p>
          <a:p>
            <a:pPr marL="914400" lvl="1" indent="-514350"/>
            <a:r>
              <a:rPr lang="en-US" dirty="0" smtClean="0"/>
              <a:t>Redefine society’s notions of ethics and “progress”</a:t>
            </a:r>
          </a:p>
          <a:p>
            <a:pPr marL="514350" indent="-514350">
              <a:buFont typeface="+mj-lt"/>
              <a:buAutoNum type="arabicPeriod"/>
            </a:pPr>
            <a:r>
              <a:rPr lang="en-US" dirty="0" smtClean="0"/>
              <a:t>Colonize Space</a:t>
            </a:r>
          </a:p>
          <a:p>
            <a:pPr marL="914400" lvl="1" indent="-514350"/>
            <a:r>
              <a:rPr lang="en-US" dirty="0" smtClean="0"/>
              <a:t>Infinite 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grpSp>
        <p:nvGrpSpPr>
          <p:cNvPr id="4" name="Group 3"/>
          <p:cNvGrpSpPr/>
          <p:nvPr/>
        </p:nvGrpSpPr>
        <p:grpSpPr>
          <a:xfrm>
            <a:off x="5130913" y="2743200"/>
            <a:ext cx="3070112" cy="1827197"/>
            <a:chOff x="5130913" y="2743200"/>
            <a:chExt cx="3070112" cy="1827197"/>
          </a:xfrm>
        </p:grpSpPr>
        <p:pic>
          <p:nvPicPr>
            <p:cNvPr id="1026" name="Picture 2" descr="http://i.space.com/images/i/000/005/746/i02/twin-planets-binary-star-system-101025-02.jpg?12922714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www.marshall.edu/wpmu/wcenter/files/2009/11/BC-PILL.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fade">
                                      <p:cBhvr>
                                        <p:cTn id="38"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8021</TotalTime>
  <Words>1506</Words>
  <Application>Microsoft Office PowerPoint</Application>
  <PresentationFormat>On-screen Show (4:3)</PresentationFormat>
  <Paragraphs>199</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Progress Cycle Resolution</vt:lpstr>
      <vt:lpstr>PowerPoint Presentation</vt:lpstr>
      <vt:lpstr>Backup!</vt:lpstr>
      <vt:lpstr>Modern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130</cp:revision>
  <cp:lastPrinted>2013-04-18T00:13:36Z</cp:lastPrinted>
  <dcterms:created xsi:type="dcterms:W3CDTF">2013-03-29T02:16:43Z</dcterms:created>
  <dcterms:modified xsi:type="dcterms:W3CDTF">2013-08-06T07:19:23Z</dcterms:modified>
</cp:coreProperties>
</file>